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7" r:id="rId3"/>
    <p:sldId id="256" r:id="rId4"/>
    <p:sldId id="259" r:id="rId5"/>
    <p:sldId id="260" r:id="rId6"/>
    <p:sldId id="27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198E96E-D1AD-4DEE-80A0-ABB3173537A6}">
          <p14:sldIdLst>
            <p14:sldId id="257"/>
          </p14:sldIdLst>
        </p14:section>
        <p14:section name="Раздел без заголовка" id="{F24B9548-A2FB-4221-90B6-FD325887376A}">
          <p14:sldIdLst>
            <p14:sldId id="277"/>
            <p14:sldId id="256"/>
            <p14:sldId id="259"/>
            <p14:sldId id="26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4">
          <p15:clr>
            <a:srgbClr val="A4A3A4"/>
          </p15:clr>
        </p15:guide>
        <p15:guide id="2" orient="horz" pos="3829">
          <p15:clr>
            <a:srgbClr val="A4A3A4"/>
          </p15:clr>
        </p15:guide>
        <p15:guide id="3" orient="horz" pos="913" userDrawn="1">
          <p15:clr>
            <a:srgbClr val="A4A3A4"/>
          </p15:clr>
        </p15:guide>
        <p15:guide id="4" orient="horz" pos="527">
          <p15:clr>
            <a:srgbClr val="A4A3A4"/>
          </p15:clr>
        </p15:guide>
        <p15:guide id="5" orient="horz" pos="4154">
          <p15:clr>
            <a:srgbClr val="A4A3A4"/>
          </p15:clr>
        </p15:guide>
        <p15:guide id="6" pos="5471">
          <p15:clr>
            <a:srgbClr val="A4A3A4"/>
          </p15:clr>
        </p15:guide>
        <p15:guide id="7" pos="298">
          <p15:clr>
            <a:srgbClr val="A4A3A4"/>
          </p15:clr>
        </p15:guide>
        <p15:guide id="8" pos="4468">
          <p15:clr>
            <a:srgbClr val="A4A3A4"/>
          </p15:clr>
        </p15:guide>
        <p15:guide id="9" pos="5363">
          <p15:clr>
            <a:srgbClr val="A4A3A4"/>
          </p15:clr>
        </p15:guide>
        <p15:guide id="10" pos="46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5" autoAdjust="0"/>
    <p:restoredTop sz="9290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102" y="288"/>
      </p:cViewPr>
      <p:guideLst>
        <p:guide orient="horz" pos="294"/>
        <p:guide orient="horz" pos="3829"/>
        <p:guide orient="horz" pos="913"/>
        <p:guide orient="horz" pos="527"/>
        <p:guide orient="horz" pos="4154"/>
        <p:guide pos="5471"/>
        <p:guide pos="298"/>
        <p:guide pos="4468"/>
        <p:guide pos="5363"/>
        <p:guide pos="4625"/>
      </p:guideLst>
    </p:cSldViewPr>
  </p:slideViewPr>
  <p:outlineViewPr>
    <p:cViewPr>
      <p:scale>
        <a:sx n="33" d="100"/>
        <a:sy n="33" d="100"/>
      </p:scale>
      <p:origin x="0" y="46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200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5955" cy="495676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6" y="4"/>
            <a:ext cx="2945955" cy="495676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r">
              <a:defRPr sz="1200"/>
            </a:lvl1pPr>
          </a:lstStyle>
          <a:p>
            <a:fld id="{C5CE94A0-CAF3-4CBF-84B7-540D2674E2A8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9325"/>
            <a:ext cx="2945955" cy="495676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6" y="9429325"/>
            <a:ext cx="2945955" cy="495676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r">
              <a:defRPr sz="1200"/>
            </a:lvl1pPr>
          </a:lstStyle>
          <a:p>
            <a:fld id="{177F5D3D-69C7-4AB9-98B8-838AFEE07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21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88216" tIns="44109" rIns="88216" bIns="44109" rtlCol="0"/>
          <a:lstStyle>
            <a:lvl1pPr algn="r">
              <a:defRPr sz="1200"/>
            </a:lvl1pPr>
          </a:lstStyle>
          <a:p>
            <a:fld id="{BC9528DF-333A-424A-8761-C1A7D721527B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6" tIns="44109" rIns="88216" bIns="44109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153"/>
            <a:ext cx="5438140" cy="4466987"/>
          </a:xfrm>
          <a:prstGeom prst="rect">
            <a:avLst/>
          </a:prstGeom>
        </p:spPr>
        <p:txBody>
          <a:bodyPr vert="horz" lIns="88216" tIns="44109" rIns="88216" bIns="441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2"/>
            <a:ext cx="2945659" cy="496332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2"/>
            <a:ext cx="2945659" cy="496332"/>
          </a:xfrm>
          <a:prstGeom prst="rect">
            <a:avLst/>
          </a:prstGeom>
        </p:spPr>
        <p:txBody>
          <a:bodyPr vert="horz" lIns="88216" tIns="44109" rIns="88216" bIns="44109" rtlCol="0" anchor="b"/>
          <a:lstStyle>
            <a:lvl1pPr algn="r">
              <a:defRPr sz="1200"/>
            </a:lvl1pPr>
          </a:lstStyle>
          <a:p>
            <a:fld id="{FBFFE049-2D88-499C-8435-3AAADBCBBB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9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67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06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902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FE049-2D88-499C-8435-3AAADBCBBBD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54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468000" y="401325"/>
            <a:ext cx="6300000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PowerPoint colour palette</a:t>
            </a:r>
            <a:endParaRPr lang="en-GB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o 4"/>
          <p:cNvGrpSpPr/>
          <p:nvPr userDrawn="1"/>
        </p:nvGrpSpPr>
        <p:grpSpPr>
          <a:xfrm>
            <a:off x="5091942" y="1160614"/>
            <a:ext cx="3937929" cy="1588252"/>
            <a:chOff x="4854956" y="1257596"/>
            <a:chExt cx="3937929" cy="1588252"/>
          </a:xfrm>
        </p:grpSpPr>
        <p:grpSp>
          <p:nvGrpSpPr>
            <p:cNvPr id="70" name="Group 69"/>
            <p:cNvGrpSpPr/>
            <p:nvPr userDrawn="1"/>
          </p:nvGrpSpPr>
          <p:grpSpPr>
            <a:xfrm>
              <a:off x="4854956" y="1257596"/>
              <a:ext cx="3937929" cy="792011"/>
              <a:chOff x="4854956" y="1449743"/>
              <a:chExt cx="3937929" cy="792011"/>
            </a:xfrm>
          </p:grpSpPr>
          <p:sp>
            <p:nvSpPr>
              <p:cNvPr id="71" name="TextBox 70"/>
              <p:cNvSpPr txBox="1"/>
              <p:nvPr userDrawn="1"/>
            </p:nvSpPr>
            <p:spPr bwMode="gray">
              <a:xfrm>
                <a:off x="4854957" y="1449743"/>
                <a:ext cx="3937928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600" b="1" dirty="0">
                    <a:latin typeface="Arial" pitchFamily="34" charset="0"/>
                    <a:cs typeface="Arial" pitchFamily="34" charset="0"/>
                  </a:rPr>
                  <a:t>How</a:t>
                </a:r>
                <a:r>
                  <a:rPr lang="en-GB" sz="1600" b="1" baseline="0" dirty="0">
                    <a:latin typeface="Arial" pitchFamily="34" charset="0"/>
                    <a:cs typeface="Arial" pitchFamily="34" charset="0"/>
                  </a:rPr>
                  <a:t> to m</a:t>
                </a:r>
                <a:r>
                  <a:rPr lang="en-GB" sz="1600" b="1" dirty="0">
                    <a:latin typeface="Arial" pitchFamily="34" charset="0"/>
                    <a:cs typeface="Arial" pitchFamily="34" charset="0"/>
                  </a:rPr>
                  <a:t>anage style levels</a:t>
                </a:r>
              </a:p>
            </p:txBody>
          </p:sp>
          <p:sp>
            <p:nvSpPr>
              <p:cNvPr id="72" name="TextBox 71"/>
              <p:cNvSpPr txBox="1"/>
              <p:nvPr userDrawn="1"/>
            </p:nvSpPr>
            <p:spPr>
              <a:xfrm>
                <a:off x="4854956" y="1780089"/>
                <a:ext cx="3600001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>
                    <a:latin typeface="Arial" pitchFamily="34" charset="0"/>
                    <a:cs typeface="Arial" pitchFamily="34" charset="0"/>
                  </a:rPr>
                  <a:t>Use the ‘Increase &amp; Decrease’ list level buttons to manage styles,</a:t>
                </a:r>
                <a:r>
                  <a:rPr lang="en-US" sz="1000" baseline="0" dirty="0">
                    <a:latin typeface="Arial" pitchFamily="34" charset="0"/>
                    <a:cs typeface="Arial" pitchFamily="34" charset="0"/>
                  </a:rPr>
                  <a:t> find these two buttons under the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Home</a:t>
                </a:r>
                <a:r>
                  <a:rPr lang="en-US" sz="1000" dirty="0">
                    <a:latin typeface="Arial" pitchFamily="34" charset="0"/>
                    <a:cs typeface="Arial" pitchFamily="34" charset="0"/>
                  </a:rPr>
                  <a:t> tab</a:t>
                </a:r>
                <a:r>
                  <a:rPr lang="en-US" sz="1000" baseline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000" dirty="0">
                    <a:latin typeface="Arial" pitchFamily="34" charset="0"/>
                    <a:cs typeface="Arial" pitchFamily="34" charset="0"/>
                  </a:rPr>
                  <a:t>within</a:t>
                </a:r>
                <a:r>
                  <a:rPr lang="en-US" sz="1000" baseline="0" dirty="0">
                    <a:latin typeface="Arial" pitchFamily="34" charset="0"/>
                    <a:cs typeface="Arial" pitchFamily="34" charset="0"/>
                  </a:rPr>
                  <a:t> the </a:t>
                </a:r>
                <a:r>
                  <a:rPr lang="en-US" sz="1000" b="1" dirty="0">
                    <a:latin typeface="Arial" pitchFamily="34" charset="0"/>
                    <a:cs typeface="Arial" pitchFamily="34" charset="0"/>
                  </a:rPr>
                  <a:t>Paragraph</a:t>
                </a:r>
                <a:r>
                  <a:rPr lang="en-US" sz="1000" dirty="0">
                    <a:latin typeface="Arial" pitchFamily="34" charset="0"/>
                    <a:cs typeface="Arial" pitchFamily="34" charset="0"/>
                  </a:rPr>
                  <a:t> menu (see below):</a:t>
                </a:r>
              </a:p>
            </p:txBody>
          </p:sp>
        </p:grpSp>
        <p:grpSp>
          <p:nvGrpSpPr>
            <p:cNvPr id="73" name="Group 72"/>
            <p:cNvGrpSpPr/>
            <p:nvPr userDrawn="1"/>
          </p:nvGrpSpPr>
          <p:grpSpPr>
            <a:xfrm>
              <a:off x="4860032" y="2129187"/>
              <a:ext cx="3501581" cy="716661"/>
              <a:chOff x="4831466" y="1488142"/>
              <a:chExt cx="3501581" cy="716661"/>
            </a:xfrm>
          </p:grpSpPr>
          <p:pic>
            <p:nvPicPr>
              <p:cNvPr id="74" name="Picture 7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31466" y="1488142"/>
                <a:ext cx="3501581" cy="716661"/>
              </a:xfrm>
              <a:prstGeom prst="rect">
                <a:avLst/>
              </a:prstGeom>
            </p:spPr>
          </p:pic>
          <p:sp>
            <p:nvSpPr>
              <p:cNvPr id="75" name="Oval 74"/>
              <p:cNvSpPr/>
              <p:nvPr userDrawn="1"/>
            </p:nvSpPr>
            <p:spPr>
              <a:xfrm>
                <a:off x="7769087" y="1656876"/>
                <a:ext cx="373976" cy="236215"/>
              </a:xfrm>
              <a:prstGeom prst="ellipse">
                <a:avLst/>
              </a:prstGeom>
              <a:noFill/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600" dirty="0" err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0" name="TextBox 29"/>
          <p:cNvSpPr txBox="1"/>
          <p:nvPr userDrawn="1"/>
        </p:nvSpPr>
        <p:spPr bwMode="gray">
          <a:xfrm>
            <a:off x="476462" y="1160613"/>
            <a:ext cx="16491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Text</a:t>
            </a:r>
            <a:r>
              <a:rPr lang="en-GB" sz="1600" b="1" baseline="0" dirty="0">
                <a:latin typeface="Arial" pitchFamily="34" charset="0"/>
                <a:cs typeface="Arial" pitchFamily="34" charset="0"/>
              </a:rPr>
              <a:t> colours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1"/>
          <p:cNvGrpSpPr/>
          <p:nvPr userDrawn="1"/>
        </p:nvGrpSpPr>
        <p:grpSpPr>
          <a:xfrm>
            <a:off x="461972" y="1529866"/>
            <a:ext cx="744894" cy="1003026"/>
            <a:chOff x="476461" y="1421990"/>
            <a:chExt cx="744894" cy="1003026"/>
          </a:xfrm>
        </p:grpSpPr>
        <p:sp>
          <p:nvSpPr>
            <p:cNvPr id="55" name="Rectangle 54"/>
            <p:cNvSpPr/>
            <p:nvPr userDrawn="1"/>
          </p:nvSpPr>
          <p:spPr bwMode="gray">
            <a:xfrm>
              <a:off x="476462" y="1421990"/>
              <a:ext cx="569706" cy="4198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 userDrawn="1"/>
          </p:nvSpPr>
          <p:spPr bwMode="gray">
            <a:xfrm>
              <a:off x="476461" y="1901796"/>
              <a:ext cx="744894" cy="5232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900" dirty="0">
                  <a:latin typeface="Arial" pitchFamily="34" charset="0"/>
                  <a:cs typeface="Arial" pitchFamily="34" charset="0"/>
                </a:rPr>
                <a:t>Dark Brown</a:t>
              </a:r>
            </a:p>
            <a:p>
              <a:r>
                <a:rPr lang="en-GB" sz="800" dirty="0">
                  <a:latin typeface="Arial" pitchFamily="34" charset="0"/>
                  <a:cs typeface="Arial" pitchFamily="34" charset="0"/>
                </a:rPr>
                <a:t>R:</a:t>
              </a: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104</a:t>
              </a:r>
              <a:br>
                <a:rPr lang="en-GB" sz="800" baseline="0" dirty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G:86</a:t>
              </a:r>
              <a:br>
                <a:rPr lang="en-GB" sz="800" baseline="0" dirty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B:72</a:t>
              </a:r>
              <a:endParaRPr lang="en-GB" sz="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 bwMode="gray">
          <a:xfrm>
            <a:off x="487645" y="3068960"/>
            <a:ext cx="1649150" cy="205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Accent colours</a:t>
            </a:r>
          </a:p>
        </p:txBody>
      </p:sp>
      <p:sp>
        <p:nvSpPr>
          <p:cNvPr id="58" name="Rectangle 57"/>
          <p:cNvSpPr/>
          <p:nvPr userDrawn="1"/>
        </p:nvSpPr>
        <p:spPr bwMode="gray">
          <a:xfrm>
            <a:off x="461972" y="3468929"/>
            <a:ext cx="569706" cy="4198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 bwMode="gray">
          <a:xfrm>
            <a:off x="461972" y="3948822"/>
            <a:ext cx="72771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latin typeface="Arial" pitchFamily="34" charset="0"/>
                <a:cs typeface="Arial" pitchFamily="34" charset="0"/>
              </a:rPr>
              <a:t>Dark Brown</a:t>
            </a:r>
            <a:br>
              <a:rPr lang="en-GB" sz="1000" dirty="0">
                <a:latin typeface="Arial" pitchFamily="34" charset="0"/>
                <a:cs typeface="Arial" pitchFamily="34" charset="0"/>
              </a:rPr>
            </a:br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104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G:86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B:72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 userDrawn="1"/>
        </p:nvSpPr>
        <p:spPr bwMode="gray">
          <a:xfrm>
            <a:off x="1344934" y="3468929"/>
            <a:ext cx="569706" cy="41983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 bwMode="gray">
          <a:xfrm>
            <a:off x="1331640" y="3948822"/>
            <a:ext cx="963199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>
                <a:latin typeface="Arial" pitchFamily="34" charset="0"/>
                <a:cs typeface="Arial" pitchFamily="34" charset="0"/>
              </a:rPr>
              <a:t>Medium</a:t>
            </a:r>
            <a:r>
              <a:rPr lang="en-GB" sz="900" baseline="0" dirty="0">
                <a:latin typeface="Arial" pitchFamily="34" charset="0"/>
                <a:cs typeface="Arial" pitchFamily="34" charset="0"/>
              </a:rPr>
              <a:t> Brown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165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G:140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B:132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 userDrawn="1"/>
        </p:nvSpPr>
        <p:spPr bwMode="gray">
          <a:xfrm>
            <a:off x="2195484" y="3468929"/>
            <a:ext cx="569706" cy="4198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 userDrawn="1"/>
        </p:nvSpPr>
        <p:spPr bwMode="gray">
          <a:xfrm>
            <a:off x="2205536" y="3948822"/>
            <a:ext cx="840612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>
                <a:latin typeface="Arial" pitchFamily="34" charset="0"/>
                <a:cs typeface="Arial" pitchFamily="34" charset="0"/>
              </a:rPr>
              <a:t>Light </a:t>
            </a:r>
            <a:r>
              <a:rPr lang="en-GB" sz="900" baseline="0" dirty="0">
                <a:latin typeface="Arial" pitchFamily="34" charset="0"/>
                <a:cs typeface="Arial" pitchFamily="34" charset="0"/>
              </a:rPr>
              <a:t>Brown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198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G:184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B:175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 userDrawn="1"/>
        </p:nvSpPr>
        <p:spPr bwMode="gray">
          <a:xfrm>
            <a:off x="1331640" y="4776847"/>
            <a:ext cx="569706" cy="4198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 userDrawn="1"/>
        </p:nvSpPr>
        <p:spPr bwMode="gray">
          <a:xfrm>
            <a:off x="1331640" y="5256740"/>
            <a:ext cx="74961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>
                <a:latin typeface="Arial" pitchFamily="34" charset="0"/>
                <a:cs typeface="Arial" pitchFamily="34" charset="0"/>
              </a:rPr>
              <a:t>Orange n.5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227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G:104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B:31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o 7"/>
          <p:cNvGrpSpPr/>
          <p:nvPr userDrawn="1"/>
        </p:nvGrpSpPr>
        <p:grpSpPr>
          <a:xfrm>
            <a:off x="2201635" y="4776847"/>
            <a:ext cx="758190" cy="989018"/>
            <a:chOff x="2214535" y="4776847"/>
            <a:chExt cx="758190" cy="989018"/>
          </a:xfrm>
        </p:grpSpPr>
        <p:sp>
          <p:nvSpPr>
            <p:cNvPr id="66" name="TextBox 65"/>
            <p:cNvSpPr txBox="1"/>
            <p:nvPr userDrawn="1"/>
          </p:nvSpPr>
          <p:spPr bwMode="gray">
            <a:xfrm>
              <a:off x="2223111" y="5258034"/>
              <a:ext cx="749614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900" dirty="0">
                  <a:latin typeface="Arial" pitchFamily="34" charset="0"/>
                  <a:cs typeface="Arial" pitchFamily="34" charset="0"/>
                </a:rPr>
                <a:t>Amber n.4</a:t>
              </a: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>
                  <a:latin typeface="Arial" pitchFamily="34" charset="0"/>
                  <a:cs typeface="Arial" pitchFamily="34" charset="0"/>
                </a:rPr>
                <a:t>R:</a:t>
              </a: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225</a:t>
              </a:r>
              <a:br>
                <a:rPr lang="en-GB" sz="800" baseline="0" dirty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G:154</a:t>
              </a:r>
              <a:br>
                <a:rPr lang="en-GB" sz="800" baseline="0" dirty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B:30</a:t>
              </a:r>
              <a:endParaRPr lang="en-GB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 userDrawn="1"/>
          </p:nvSpPr>
          <p:spPr bwMode="gray">
            <a:xfrm>
              <a:off x="2214535" y="4776847"/>
              <a:ext cx="569706" cy="4198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Rectangle 67"/>
          <p:cNvSpPr/>
          <p:nvPr userDrawn="1"/>
        </p:nvSpPr>
        <p:spPr bwMode="gray">
          <a:xfrm>
            <a:off x="468073" y="4776847"/>
            <a:ext cx="569706" cy="4198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 userDrawn="1"/>
        </p:nvSpPr>
        <p:spPr bwMode="gray">
          <a:xfrm>
            <a:off x="468073" y="5256740"/>
            <a:ext cx="74961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latin typeface="Arial" pitchFamily="34" charset="0"/>
                <a:cs typeface="Arial" pitchFamily="34" charset="0"/>
              </a:rPr>
              <a:t>Red n.6</a:t>
            </a:r>
            <a:br>
              <a:rPr lang="en-GB" sz="900" dirty="0">
                <a:latin typeface="Arial" pitchFamily="34" charset="0"/>
                <a:cs typeface="Arial" pitchFamily="34" charset="0"/>
              </a:rPr>
            </a:br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174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G:45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B:21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1344934" y="1529866"/>
            <a:ext cx="778794" cy="1003112"/>
            <a:chOff x="1344934" y="1421990"/>
            <a:chExt cx="778794" cy="1003112"/>
          </a:xfrm>
        </p:grpSpPr>
        <p:sp>
          <p:nvSpPr>
            <p:cNvPr id="76" name="Rectangle 75"/>
            <p:cNvSpPr/>
            <p:nvPr userDrawn="1"/>
          </p:nvSpPr>
          <p:spPr bwMode="gray">
            <a:xfrm>
              <a:off x="1344934" y="1421990"/>
              <a:ext cx="569706" cy="41983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 userDrawn="1"/>
          </p:nvSpPr>
          <p:spPr bwMode="gray">
            <a:xfrm>
              <a:off x="1344934" y="1901882"/>
              <a:ext cx="778794" cy="5232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900" dirty="0">
                  <a:latin typeface="Arial" pitchFamily="34" charset="0"/>
                  <a:cs typeface="Arial" pitchFamily="34" charset="0"/>
                </a:rPr>
                <a:t>Orange n.5</a:t>
              </a: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>
                  <a:latin typeface="Arial" pitchFamily="34" charset="0"/>
                  <a:cs typeface="Arial" pitchFamily="34" charset="0"/>
                </a:rPr>
                <a:t>R:</a:t>
              </a: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227</a:t>
              </a:r>
              <a:br>
                <a:rPr lang="en-GB" sz="800" baseline="0" dirty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G:104</a:t>
              </a:r>
              <a:br>
                <a:rPr lang="en-GB" sz="800" baseline="0" dirty="0">
                  <a:latin typeface="Arial" pitchFamily="34" charset="0"/>
                  <a:cs typeface="Arial" pitchFamily="34" charset="0"/>
                </a:rPr>
              </a:br>
              <a:r>
                <a:rPr lang="en-GB" sz="800" baseline="0" dirty="0">
                  <a:latin typeface="Arial" pitchFamily="34" charset="0"/>
                  <a:cs typeface="Arial" pitchFamily="34" charset="0"/>
                </a:rPr>
                <a:t>B:31</a:t>
              </a:r>
              <a:endParaRPr lang="en-GB" sz="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o 5"/>
          <p:cNvGrpSpPr/>
          <p:nvPr userDrawn="1"/>
        </p:nvGrpSpPr>
        <p:grpSpPr>
          <a:xfrm>
            <a:off x="5091943" y="3078692"/>
            <a:ext cx="3937928" cy="2982257"/>
            <a:chOff x="4572000" y="3140968"/>
            <a:chExt cx="3937928" cy="2982257"/>
          </a:xfrm>
        </p:grpSpPr>
        <p:pic>
          <p:nvPicPr>
            <p:cNvPr id="78" name="Picture 7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4067539"/>
              <a:ext cx="2590038" cy="2055686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 userDrawn="1"/>
          </p:nvSpPr>
          <p:spPr bwMode="gray">
            <a:xfrm>
              <a:off x="4572000" y="3140968"/>
              <a:ext cx="393792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1600" b="1" dirty="0">
                  <a:latin typeface="Arial" pitchFamily="34" charset="0"/>
                  <a:cs typeface="Arial" pitchFamily="34" charset="0"/>
                </a:rPr>
                <a:t>How</a:t>
              </a:r>
              <a:r>
                <a:rPr lang="en-GB" sz="1600" b="1" baseline="0" dirty="0">
                  <a:latin typeface="Arial" pitchFamily="34" charset="0"/>
                  <a:cs typeface="Arial" pitchFamily="34" charset="0"/>
                </a:rPr>
                <a:t> to edit the footer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 userDrawn="1"/>
          </p:nvSpPr>
          <p:spPr>
            <a:xfrm>
              <a:off x="4579496" y="3497924"/>
              <a:ext cx="3168375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000" dirty="0">
                  <a:latin typeface="Arial" pitchFamily="34" charset="0"/>
                  <a:cs typeface="Arial" pitchFamily="34" charset="0"/>
                </a:rPr>
                <a:t>Click</a:t>
              </a:r>
              <a:r>
                <a:rPr lang="en-US" sz="1000" baseline="0" dirty="0">
                  <a:latin typeface="Arial" pitchFamily="34" charset="0"/>
                  <a:cs typeface="Arial" pitchFamily="34" charset="0"/>
                </a:rPr>
                <a:t> ‘Header &amp; Footer’ found on the ‘Insert’ ribbon. Then edit the footer field and click ‘Apply to all’.</a:t>
              </a:r>
              <a:br>
                <a:rPr lang="en-US" sz="1000" baseline="0" dirty="0">
                  <a:latin typeface="Arial" pitchFamily="34" charset="0"/>
                  <a:cs typeface="Arial" pitchFamily="34" charset="0"/>
                </a:rPr>
              </a:br>
              <a:r>
                <a:rPr lang="en-US" sz="1000" b="1" baseline="0" dirty="0">
                  <a:latin typeface="Arial" pitchFamily="34" charset="0"/>
                  <a:cs typeface="Arial" pitchFamily="34" charset="0"/>
                </a:rPr>
                <a:t>Note</a:t>
              </a:r>
              <a:r>
                <a:rPr lang="en-US" sz="1000" b="0" baseline="0" dirty="0">
                  <a:latin typeface="Arial" pitchFamily="34" charset="0"/>
                  <a:cs typeface="Arial" pitchFamily="34" charset="0"/>
                </a:rPr>
                <a:t>: T</a:t>
              </a:r>
              <a:r>
                <a:rPr lang="en-US" sz="1000" baseline="0" dirty="0">
                  <a:latin typeface="Arial" pitchFamily="34" charset="0"/>
                  <a:cs typeface="Arial" pitchFamily="34" charset="0"/>
                </a:rPr>
                <a:t>he date is also included in the footer field.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Box 29"/>
          <p:cNvSpPr txBox="1"/>
          <p:nvPr userDrawn="1"/>
        </p:nvSpPr>
        <p:spPr bwMode="gray">
          <a:xfrm>
            <a:off x="2791262" y="1160612"/>
            <a:ext cx="16491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Primary</a:t>
            </a:r>
            <a:r>
              <a:rPr lang="en-GB" sz="1600" b="1" baseline="0" dirty="0">
                <a:latin typeface="Arial" pitchFamily="34" charset="0"/>
                <a:cs typeface="Arial" pitchFamily="34" charset="0"/>
              </a:rPr>
              <a:t> colours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54"/>
          <p:cNvSpPr/>
          <p:nvPr userDrawn="1"/>
        </p:nvSpPr>
        <p:spPr bwMode="gray">
          <a:xfrm>
            <a:off x="2791263" y="1527359"/>
            <a:ext cx="569706" cy="4198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55"/>
          <p:cNvSpPr txBox="1"/>
          <p:nvPr userDrawn="1"/>
        </p:nvSpPr>
        <p:spPr bwMode="gray">
          <a:xfrm>
            <a:off x="2791262" y="2007165"/>
            <a:ext cx="744894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>
                <a:latin typeface="Arial" pitchFamily="34" charset="0"/>
                <a:cs typeface="Arial" pitchFamily="34" charset="0"/>
              </a:rPr>
              <a:t>Mahogany</a:t>
            </a:r>
          </a:p>
          <a:p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112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G:39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B:0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75"/>
          <p:cNvSpPr/>
          <p:nvPr userDrawn="1"/>
        </p:nvSpPr>
        <p:spPr bwMode="gray">
          <a:xfrm>
            <a:off x="3661618" y="1527359"/>
            <a:ext cx="569706" cy="4198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76"/>
          <p:cNvSpPr txBox="1"/>
          <p:nvPr userDrawn="1"/>
        </p:nvSpPr>
        <p:spPr bwMode="gray">
          <a:xfrm>
            <a:off x="3661618" y="2007251"/>
            <a:ext cx="778794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>
                <a:latin typeface="Arial" pitchFamily="34" charset="0"/>
                <a:cs typeface="Arial" pitchFamily="34" charset="0"/>
              </a:rPr>
              <a:t>Black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latin typeface="Arial" pitchFamily="34" charset="0"/>
                <a:cs typeface="Arial" pitchFamily="34" charset="0"/>
              </a:rPr>
              <a:t>R:</a:t>
            </a:r>
            <a:r>
              <a:rPr lang="en-GB" sz="800" baseline="0" dirty="0">
                <a:latin typeface="Arial" pitchFamily="34" charset="0"/>
                <a:cs typeface="Arial" pitchFamily="34" charset="0"/>
              </a:rPr>
              <a:t>37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G:2</a:t>
            </a:r>
            <a:br>
              <a:rPr lang="en-GB" sz="800" baseline="0" dirty="0">
                <a:latin typeface="Arial" pitchFamily="34" charset="0"/>
                <a:cs typeface="Arial" pitchFamily="34" charset="0"/>
              </a:rPr>
            </a:br>
            <a:r>
              <a:rPr lang="en-GB" sz="800" baseline="0" dirty="0">
                <a:latin typeface="Arial" pitchFamily="34" charset="0"/>
                <a:cs typeface="Arial" pitchFamily="34" charset="0"/>
              </a:rPr>
              <a:t>B:1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862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pos="295" userDrawn="1">
          <p15:clr>
            <a:srgbClr val="FBAE40"/>
          </p15:clr>
        </p15:guide>
        <p15:guide id="3" orient="horz" pos="3271" userDrawn="1">
          <p15:clr>
            <a:srgbClr val="FBAE40"/>
          </p15:clr>
        </p15:guide>
        <p15:guide id="4" pos="839" userDrawn="1">
          <p15:clr>
            <a:srgbClr val="FBAE40"/>
          </p15:clr>
        </p15:guide>
        <p15:guide id="5" pos="1383" userDrawn="1">
          <p15:clr>
            <a:srgbClr val="FBAE40"/>
          </p15:clr>
        </p15:guide>
        <p15:guide id="6" orient="horz" pos="2455" userDrawn="1">
          <p15:clr>
            <a:srgbClr val="FBAE40"/>
          </p15:clr>
        </p15:guide>
        <p15:guide id="7" orient="horz" pos="1230" userDrawn="1">
          <p15:clr>
            <a:srgbClr val="FBAE40"/>
          </p15:clr>
        </p15:guide>
        <p15:guide id="8" orient="horz" pos="845" userDrawn="1">
          <p15:clr>
            <a:srgbClr val="FBAE40"/>
          </p15:clr>
        </p15:guide>
        <p15:guide id="9" orient="horz" pos="2047" userDrawn="1">
          <p15:clr>
            <a:srgbClr val="FBAE40"/>
          </p15:clr>
        </p15:guide>
        <p15:guide id="10" orient="horz" pos="1275" userDrawn="1">
          <p15:clr>
            <a:srgbClr val="FBAE40"/>
          </p15:clr>
        </p15:guide>
        <p15:guide id="11" orient="horz" pos="2523" userDrawn="1">
          <p15:clr>
            <a:srgbClr val="FBAE40"/>
          </p15:clr>
        </p15:guide>
        <p15:guide id="12" orient="horz" pos="2183" userDrawn="1">
          <p15:clr>
            <a:srgbClr val="FBAE40"/>
          </p15:clr>
        </p15:guide>
        <p15:guide id="13" orient="horz" pos="958" userDrawn="1">
          <p15:clr>
            <a:srgbClr val="FBAE40"/>
          </p15:clr>
        </p15:guide>
        <p15:guide id="14" pos="174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&amp; Pictur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468313" y="371934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 sz="1200" b="1">
                <a:solidFill>
                  <a:schemeClr val="bg1"/>
                </a:solidFill>
              </a:defRPr>
            </a:lvl3pPr>
            <a:lvl4pPr>
              <a:buClr>
                <a:schemeClr val="tx2"/>
              </a:buClr>
              <a:defRPr sz="1200" b="1">
                <a:solidFill>
                  <a:schemeClr val="bg1"/>
                </a:solidFill>
              </a:defRPr>
            </a:lvl4pPr>
            <a:lvl5pPr>
              <a:buClr>
                <a:schemeClr val="tx2"/>
              </a:buClr>
              <a:defRPr sz="1200" b="1">
                <a:solidFill>
                  <a:schemeClr val="bg1"/>
                </a:solidFill>
              </a:defRPr>
            </a:lvl5pPr>
            <a:lvl6pPr>
              <a:defRPr sz="1200">
                <a:solidFill>
                  <a:schemeClr val="bg1"/>
                </a:solidFill>
              </a:defRPr>
            </a:lvl6pPr>
            <a:lvl7pPr>
              <a:defRPr sz="1200">
                <a:solidFill>
                  <a:schemeClr val="bg1"/>
                </a:solidFill>
              </a:defRPr>
            </a:lvl7pPr>
            <a:lvl8pPr>
              <a:defRPr sz="1200">
                <a:solidFill>
                  <a:schemeClr val="bg1"/>
                </a:solidFill>
              </a:defRPr>
            </a:lvl8pPr>
            <a:lvl9pP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  <p:sp>
        <p:nvSpPr>
          <p:cNvPr id="5" name="Rettangolo 4"/>
          <p:cNvSpPr/>
          <p:nvPr userDrawn="1"/>
        </p:nvSpPr>
        <p:spPr>
          <a:xfrm>
            <a:off x="8748464" y="332656"/>
            <a:ext cx="395536" cy="50405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7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313" y="1389600"/>
            <a:ext cx="3996000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4680000" y="1440000"/>
            <a:ext cx="3996000" cy="4572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66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313" y="1389600"/>
            <a:ext cx="3996000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4680000" y="1440000"/>
            <a:ext cx="3996000" cy="216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4680000" y="3816000"/>
            <a:ext cx="1890000" cy="162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 bwMode="gray">
          <a:xfrm>
            <a:off x="6786000" y="3816000"/>
            <a:ext cx="1890000" cy="162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52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313" y="1389600"/>
            <a:ext cx="3996000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4680000" y="1440000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4680000" y="3556048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 bwMode="gray">
          <a:xfrm>
            <a:off x="6786000" y="3556048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9"/>
          </p:nvPr>
        </p:nvSpPr>
        <p:spPr bwMode="gray">
          <a:xfrm>
            <a:off x="6786000" y="1440000"/>
            <a:ext cx="1890000" cy="189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486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3168000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6"/>
          </p:nvPr>
        </p:nvSpPr>
        <p:spPr bwMode="gray">
          <a:xfrm>
            <a:off x="3960000" y="1911328"/>
            <a:ext cx="4716000" cy="3060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chart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22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har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6876000" cy="5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6"/>
          </p:nvPr>
        </p:nvSpPr>
        <p:spPr bwMode="gray">
          <a:xfrm>
            <a:off x="1764000" y="1911600"/>
            <a:ext cx="5580000" cy="4104000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en-US"/>
              <a:t>Click icon to add chart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8479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PowerPoint title to go here | 00 Month YYYY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473074" y="1443038"/>
            <a:ext cx="6880225" cy="46355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68000" y="401325"/>
            <a:ext cx="6300000" cy="34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4326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8000" y="403200"/>
            <a:ext cx="6300000" cy="34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 bwMode="gray">
          <a:xfrm>
            <a:off x="468312" y="1282389"/>
            <a:ext cx="6876000" cy="4788000"/>
          </a:xfrm>
        </p:spPr>
        <p:txBody>
          <a:bodyPr/>
          <a:lstStyle>
            <a:lvl1pPr>
              <a:lnSpc>
                <a:spcPts val="6300"/>
              </a:lnSpc>
              <a:spcAft>
                <a:spcPts val="0"/>
              </a:spcAft>
              <a:defRPr sz="5300" b="0" cap="none" spc="-8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39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Amber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60"/>
            <a:ext cx="9180000" cy="6891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1908000" y="2016000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200" b="1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5pPr>
            <a:lvl6pPr>
              <a:spcAft>
                <a:spcPts val="0"/>
              </a:spcAft>
              <a:defRPr sz="1200">
                <a:solidFill>
                  <a:schemeClr val="bg1"/>
                </a:solidFill>
              </a:defRPr>
            </a:lvl6pPr>
            <a:lvl7pPr>
              <a:spcAft>
                <a:spcPts val="0"/>
              </a:spcAft>
              <a:defRPr sz="1200">
                <a:solidFill>
                  <a:schemeClr val="bg1"/>
                </a:solidFill>
              </a:defRPr>
            </a:lvl7pPr>
            <a:lvl8pPr>
              <a:spcAft>
                <a:spcPts val="0"/>
              </a:spcAft>
              <a:defRPr sz="1200">
                <a:solidFill>
                  <a:schemeClr val="bg1"/>
                </a:solidFill>
              </a:defRPr>
            </a:lvl8pPr>
            <a:lvl9pPr>
              <a:spcAft>
                <a:spcPts val="0"/>
              </a:spcAft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30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Red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560"/>
            <a:ext cx="9180000" cy="6891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1908000" y="2016000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200" b="1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5pPr>
            <a:lvl6pPr>
              <a:spcAft>
                <a:spcPts val="0"/>
              </a:spcAft>
              <a:defRPr sz="1200">
                <a:solidFill>
                  <a:schemeClr val="bg1"/>
                </a:solidFill>
              </a:defRPr>
            </a:lvl6pPr>
            <a:lvl7pPr>
              <a:spcAft>
                <a:spcPts val="0"/>
              </a:spcAft>
              <a:defRPr sz="1200">
                <a:solidFill>
                  <a:schemeClr val="bg1"/>
                </a:solidFill>
              </a:defRPr>
            </a:lvl7pPr>
            <a:lvl8pPr>
              <a:spcAft>
                <a:spcPts val="0"/>
              </a:spcAft>
              <a:defRPr sz="1200">
                <a:solidFill>
                  <a:schemeClr val="bg1"/>
                </a:solidFill>
              </a:defRPr>
            </a:lvl8pPr>
            <a:lvl9pPr>
              <a:spcAft>
                <a:spcPts val="0"/>
              </a:spcAft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3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8000" y="403200"/>
            <a:ext cx="6300000" cy="34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 bwMode="gray">
          <a:xfrm>
            <a:off x="3168000" y="1584000"/>
            <a:ext cx="4176000" cy="4500000"/>
          </a:xfrm>
        </p:spPr>
        <p:txBody>
          <a:bodyPr/>
          <a:lstStyle>
            <a:lvl1pPr marL="198000" indent="-198000">
              <a:spcAft>
                <a:spcPts val="709"/>
              </a:spcAft>
              <a:buFont typeface="+mj-lt"/>
              <a:buAutoNum type="arabicPeriod"/>
              <a:defRPr b="0"/>
            </a:lvl1pPr>
            <a:lvl2pPr marL="198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&gt;"/>
              <a:defRPr i="0"/>
            </a:lvl2pPr>
            <a:lvl3pPr marL="396000" indent="-198000">
              <a:spcAft>
                <a:spcPts val="709"/>
              </a:spcAft>
              <a:buFont typeface="Arial" pitchFamily="34" charset="0"/>
              <a:buChar char="–"/>
              <a:defRPr/>
            </a:lvl3pPr>
            <a:lvl4pPr marL="594000" indent="-198000">
              <a:spcAft>
                <a:spcPts val="709"/>
              </a:spcAft>
              <a:defRPr/>
            </a:lvl4pPr>
            <a:lvl5pPr marL="594000" indent="-198000">
              <a:spcAft>
                <a:spcPts val="709"/>
              </a:spcAft>
              <a:defRPr/>
            </a:lvl5pPr>
            <a:lvl6pPr marL="594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–"/>
              <a:defRPr/>
            </a:lvl6pPr>
            <a:lvl7pPr marL="594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–"/>
              <a:defRPr/>
            </a:lvl7pPr>
            <a:lvl8pPr marL="594000" indent="-198000">
              <a:spcAft>
                <a:spcPts val="709"/>
              </a:spcAft>
              <a:buClr>
                <a:schemeClr val="tx2"/>
              </a:buClr>
              <a:buFont typeface="Arial" pitchFamily="34" charset="0"/>
              <a:buChar char="–"/>
              <a:defRPr/>
            </a:lvl8pPr>
            <a:lvl9pPr marL="396000" indent="0">
              <a:spcAft>
                <a:spcPts val="709"/>
              </a:spcAft>
              <a:buClr>
                <a:schemeClr val="tx2"/>
              </a:buClr>
              <a:buFont typeface="Arial" pitchFamily="34" charset="0"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468000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612000" y="1584000"/>
            <a:ext cx="2196000" cy="324991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8449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Oran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560"/>
            <a:ext cx="9180000" cy="6891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 bwMode="gray">
          <a:xfrm>
            <a:off x="1908000" y="2017181"/>
            <a:ext cx="6300000" cy="2700000"/>
          </a:xfrm>
        </p:spPr>
        <p:txBody>
          <a:bodyPr/>
          <a:lstStyle>
            <a:lvl1pPr>
              <a:spcAft>
                <a:spcPts val="3402"/>
              </a:spcAft>
              <a:defRPr sz="30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200" b="1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buClr>
                <a:schemeClr val="bg1"/>
              </a:buClr>
              <a:defRPr sz="1200" b="1">
                <a:solidFill>
                  <a:schemeClr val="bg1"/>
                </a:solidFill>
              </a:defRPr>
            </a:lvl5pPr>
            <a:lvl6pPr>
              <a:spcAft>
                <a:spcPts val="0"/>
              </a:spcAft>
              <a:defRPr sz="1200">
                <a:solidFill>
                  <a:schemeClr val="bg1"/>
                </a:solidFill>
              </a:defRPr>
            </a:lvl6pPr>
            <a:lvl7pPr>
              <a:spcAft>
                <a:spcPts val="0"/>
              </a:spcAft>
              <a:defRPr sz="1200">
                <a:solidFill>
                  <a:schemeClr val="bg1"/>
                </a:solidFill>
              </a:defRPr>
            </a:lvl7pPr>
            <a:lvl8pPr>
              <a:spcAft>
                <a:spcPts val="0"/>
              </a:spcAft>
              <a:defRPr sz="1200">
                <a:solidFill>
                  <a:schemeClr val="bg1"/>
                </a:solidFill>
              </a:defRPr>
            </a:lvl8pPr>
            <a:lvl9pPr>
              <a:spcAft>
                <a:spcPts val="0"/>
              </a:spcAft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37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PowerPoint title to go here | 00 Month YYYY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68000" y="401325"/>
            <a:ext cx="6300000" cy="34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Media Placeholder 4"/>
          <p:cNvSpPr>
            <a:spLocks noGrp="1"/>
          </p:cNvSpPr>
          <p:nvPr>
            <p:ph type="media" sz="quarter" idx="15"/>
          </p:nvPr>
        </p:nvSpPr>
        <p:spPr>
          <a:xfrm>
            <a:off x="468313" y="1443038"/>
            <a:ext cx="6884987" cy="4635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0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" y="1389600"/>
            <a:ext cx="3168000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Media Placeholder 6"/>
          <p:cNvSpPr>
            <a:spLocks noGrp="1"/>
          </p:cNvSpPr>
          <p:nvPr>
            <p:ph type="media" sz="quarter" idx="17"/>
          </p:nvPr>
        </p:nvSpPr>
        <p:spPr>
          <a:xfrm>
            <a:off x="3959225" y="1911350"/>
            <a:ext cx="4716463" cy="3060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9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400" cy="68688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 bwMode="gray">
          <a:xfrm>
            <a:off x="1908000" y="3906693"/>
            <a:ext cx="144000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908000" y="2020967"/>
            <a:ext cx="5760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presentation </a:t>
            </a:r>
            <a:br>
              <a:rPr lang="en-GB" dirty="0"/>
            </a:br>
            <a:r>
              <a:rPr lang="en-GB" dirty="0"/>
              <a:t>Title can go over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908000" y="3406416"/>
            <a:ext cx="5760000" cy="432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Subheading can go here </a:t>
            </a:r>
            <a:br>
              <a:rPr lang="en-GB" dirty="0"/>
            </a:br>
            <a:r>
              <a:rPr lang="en-GB" dirty="0"/>
              <a:t>if necessary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908174" y="3990618"/>
            <a:ext cx="5760000" cy="28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en-GB"/>
              <a:t>00 Month Year</a:t>
            </a:r>
            <a:endParaRPr lang="en-GB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70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400" cy="68688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20244" y="4410000"/>
            <a:ext cx="4320000" cy="1476000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Turning uncertainties into opportunities</a:t>
            </a:r>
          </a:p>
          <a:p>
            <a:endParaRPr lang="en-GB" sz="16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939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3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468313" y="1389600"/>
            <a:ext cx="6875462" cy="4680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00" y="6524752"/>
            <a:ext cx="36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95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&amp; Figures 2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1800000" y="1440000"/>
            <a:ext cx="5544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 Diagonal Corner Rectangle 7"/>
          <p:cNvSpPr/>
          <p:nvPr userDrawn="1"/>
        </p:nvSpPr>
        <p:spPr bwMode="gray">
          <a:xfrm>
            <a:off x="1800000" y="3672000"/>
            <a:ext cx="5544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2160000" y="1701800"/>
            <a:ext cx="4824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2160000" y="3933363"/>
            <a:ext cx="4824000" cy="1440000"/>
          </a:xfrm>
        </p:spPr>
        <p:txBody>
          <a:bodyPr/>
          <a:lstStyle>
            <a:lvl1pPr>
              <a:lnSpc>
                <a:spcPts val="33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8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&amp; Figures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8000" y="403200"/>
            <a:ext cx="6300000" cy="34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468000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ound Diagonal Corner Rectangle 10"/>
          <p:cNvSpPr/>
          <p:nvPr userDrawn="1"/>
        </p:nvSpPr>
        <p:spPr bwMode="gray">
          <a:xfrm>
            <a:off x="3344170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 Diagonal Corner Rectangle 12"/>
          <p:cNvSpPr/>
          <p:nvPr userDrawn="1"/>
        </p:nvSpPr>
        <p:spPr bwMode="gray">
          <a:xfrm>
            <a:off x="6214945" y="1440000"/>
            <a:ext cx="2484000" cy="3744416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47304" y="1596187"/>
            <a:ext cx="2088000" cy="3266141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levelvv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3523474" y="1604917"/>
            <a:ext cx="2088000" cy="3266141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levelvv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6401700" y="1604917"/>
            <a:ext cx="2088000" cy="3266141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levelvv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47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&amp; Figures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8000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ound Diagonal Corner Rectangle 6"/>
          <p:cNvSpPr/>
          <p:nvPr userDrawn="1"/>
        </p:nvSpPr>
        <p:spPr bwMode="gray">
          <a:xfrm>
            <a:off x="467488" y="1440000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 Diagonal Corner Rectangle 7"/>
          <p:cNvSpPr/>
          <p:nvPr userDrawn="1"/>
        </p:nvSpPr>
        <p:spPr bwMode="gray">
          <a:xfrm>
            <a:off x="467488" y="3672000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 bwMode="gray">
          <a:xfrm>
            <a:off x="720000" y="1701800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720000" y="3933363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 Diagonal Corner Rectangle 15"/>
          <p:cNvSpPr/>
          <p:nvPr userDrawn="1"/>
        </p:nvSpPr>
        <p:spPr bwMode="gray">
          <a:xfrm>
            <a:off x="4699082" y="1440000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 Diagonal Corner Rectangle 16"/>
          <p:cNvSpPr/>
          <p:nvPr userDrawn="1"/>
        </p:nvSpPr>
        <p:spPr bwMode="gray">
          <a:xfrm>
            <a:off x="4699082" y="3680513"/>
            <a:ext cx="399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945002" y="1701800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945002" y="3933363"/>
            <a:ext cx="3420000" cy="1440000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2800"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93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&amp; pull out box 1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ound Diagonal Corner Rectangle 5"/>
          <p:cNvSpPr/>
          <p:nvPr userDrawn="1"/>
        </p:nvSpPr>
        <p:spPr bwMode="gray">
          <a:xfrm>
            <a:off x="468000" y="3352800"/>
            <a:ext cx="6876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720000" y="3494668"/>
            <a:ext cx="6372000" cy="1800000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68000" y="1389600"/>
            <a:ext cx="6876000" cy="180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37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&amp; pull out box 2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ound Diagonal Corner Rectangle 5"/>
          <p:cNvSpPr/>
          <p:nvPr userDrawn="1"/>
        </p:nvSpPr>
        <p:spPr bwMode="gray">
          <a:xfrm>
            <a:off x="468000" y="3352800"/>
            <a:ext cx="3312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702000" y="3540425"/>
            <a:ext cx="2844000" cy="1620000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68000" y="1389600"/>
            <a:ext cx="6876000" cy="180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Round Diagonal Corner Rectangle 12"/>
          <p:cNvSpPr/>
          <p:nvPr userDrawn="1"/>
        </p:nvSpPr>
        <p:spPr bwMode="gray">
          <a:xfrm>
            <a:off x="4023728" y="3369424"/>
            <a:ext cx="3312000" cy="2016000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257728" y="3540425"/>
            <a:ext cx="2844000" cy="1620000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67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&amp; pull out box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467999" y="733425"/>
            <a:ext cx="6300000" cy="342000"/>
          </a:xfrm>
        </p:spPr>
        <p:txBody>
          <a:bodyPr>
            <a:noAutofit/>
          </a:bodyPr>
          <a:lstStyle>
            <a:lvl1pPr>
              <a:defRPr sz="2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68000" y="1389600"/>
            <a:ext cx="6876000" cy="180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ound Diagonal Corner Rectangle 10"/>
          <p:cNvSpPr/>
          <p:nvPr userDrawn="1"/>
        </p:nvSpPr>
        <p:spPr bwMode="gray">
          <a:xfrm>
            <a:off x="468000" y="3422636"/>
            <a:ext cx="2484000" cy="2344959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 Diagonal Corner Rectangle 15"/>
          <p:cNvSpPr/>
          <p:nvPr userDrawn="1"/>
        </p:nvSpPr>
        <p:spPr bwMode="gray">
          <a:xfrm>
            <a:off x="3344170" y="3419707"/>
            <a:ext cx="2484000" cy="2347587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 Diagonal Corner Rectangle 17"/>
          <p:cNvSpPr/>
          <p:nvPr userDrawn="1"/>
        </p:nvSpPr>
        <p:spPr bwMode="gray">
          <a:xfrm>
            <a:off x="6214945" y="3419707"/>
            <a:ext cx="2484000" cy="2347587"/>
          </a:xfrm>
          <a:prstGeom prst="round2DiagRect">
            <a:avLst>
              <a:gd name="adj1" fmla="val 0"/>
              <a:gd name="adj2" fmla="val 13542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702000" y="3540425"/>
            <a:ext cx="2017294" cy="2084928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578170" y="3540425"/>
            <a:ext cx="2017294" cy="2084928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6448945" y="3540425"/>
            <a:ext cx="2017294" cy="2084928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4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8000" y="401325"/>
            <a:ext cx="6300000" cy="34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8000" y="1390141"/>
            <a:ext cx="6876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468000" y="6524752"/>
            <a:ext cx="36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PowerPoint title to go here | 00 Month YYYY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80000" y="6524752"/>
            <a:ext cx="2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D0789D6-496F-458D-9019-BA3EB7237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40" y="-92172"/>
            <a:ext cx="2750820" cy="1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5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4" r:id="rId2"/>
    <p:sldLayoutId id="2147483649" r:id="rId3"/>
    <p:sldLayoutId id="2147483667" r:id="rId4"/>
    <p:sldLayoutId id="2147483703" r:id="rId5"/>
    <p:sldLayoutId id="2147483668" r:id="rId6"/>
    <p:sldLayoutId id="2147483669" r:id="rId7"/>
    <p:sldLayoutId id="2147483670" r:id="rId8"/>
    <p:sldLayoutId id="2147483704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66" r:id="rId15"/>
    <p:sldLayoutId id="2147483700" r:id="rId16"/>
    <p:sldLayoutId id="2147483671" r:id="rId17"/>
    <p:sldLayoutId id="2147483672" r:id="rId18"/>
    <p:sldLayoutId id="2147483698" r:id="rId19"/>
    <p:sldLayoutId id="2147483699" r:id="rId20"/>
    <p:sldLayoutId id="2147483705" r:id="rId21"/>
    <p:sldLayoutId id="2147483706" r:id="rId22"/>
    <p:sldLayoutId id="2147483701" r:id="rId23"/>
    <p:sldLayoutId id="2147483702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Tx/>
        <a:buNone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2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&gt;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24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6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992"/>
        </a:spcAft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0" indent="0" algn="l" defTabSz="914400" rtl="0" eaLnBrk="1" latinLnBrk="0" hangingPunct="1">
        <a:spcBef>
          <a:spcPts val="0"/>
        </a:spcBef>
        <a:spcAft>
          <a:spcPts val="992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-rus@credendo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08000" y="2020967"/>
            <a:ext cx="6692792" cy="1080000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Verdana" panose="020B0604030504040204" pitchFamily="34" charset="0"/>
              </a:rPr>
              <a:t>ООО «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ungsuh" pitchFamily="18" charset="-127"/>
              </a:rPr>
              <a:t>Кредендо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ungsuh" pitchFamily="18" charset="-127"/>
              </a:rPr>
              <a:t> – Ингосстрах Кредитное Страхование»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3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C1316BE-C8D4-4BE4-B68A-B088E8A61BD3}"/>
              </a:ext>
            </a:extLst>
          </p:cNvPr>
          <p:cNvSpPr/>
          <p:nvPr/>
        </p:nvSpPr>
        <p:spPr>
          <a:xfrm>
            <a:off x="699897" y="1043731"/>
            <a:ext cx="79761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2009 году СПАО «Ингосстрах» и бельгийское государственное экспортное страховое агентство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объединили российский и международный опыт, методологию и экспертизу на рынке кредитного страхования и создали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Ингосстрах Кредитное Страхование (ранее известное как Ингосстрах ОНДД Кредитное Страхование).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бельгийский страховщик специализируется на предоставлении страховой защиты от кредитных рисков, связанных с торговыми сделками на рынках России и странах СНГ, как для российских, так и для международных компаний.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Ингосстрах Кредитное Страхование проводит комплексный анализ портфеля покупателей Клиентов, а также осуществляет независимую экспертизу их платежеспособности. В рамках организации страховой защиты по поставкам, произведенным на условиях отсрочки платежа,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Ингосстрах также осуществляет мониторинг платежной дисциплины застрахованных покупателей, предоставляя соответствующие данные Клиентам.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Ингосстрах в своей стратегии старается ориентироваться на долгосрочное сотрудничество с клиентами, оказывая им всестороннюю поддержку и индивидуальный сервис.   </a:t>
            </a:r>
          </a:p>
          <a:p>
            <a:pPr algn="just"/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Ингосстрах Кредитное Страхование является частью бельгийской группы 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страховой группы «</a:t>
            </a:r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Инго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just"/>
            <a:r>
              <a:rPr lang="ru-RU" sz="1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Ингосстрах осуществляет страхование не только предпринимательских и финансовых рисков, но и принимает кредитные риски во входящее перестрахование.</a:t>
            </a:r>
          </a:p>
        </p:txBody>
      </p:sp>
    </p:spTree>
    <p:extLst>
      <p:ext uri="{BB962C8B-B14F-4D97-AF65-F5344CB8AC3E}">
        <p14:creationId xmlns:p14="http://schemas.microsoft.com/office/powerpoint/2010/main" val="333652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421" y="769919"/>
            <a:ext cx="8311081" cy="5537096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3"/>
                </a:solidFill>
              </a:rPr>
              <a:t>Полное наименование </a:t>
            </a:r>
            <a:r>
              <a:rPr lang="ru-RU" b="0" dirty="0">
                <a:solidFill>
                  <a:schemeClr val="accent3"/>
                </a:solidFill>
              </a:rPr>
              <a:t>– Общество с ограниченной ответственностью «</a:t>
            </a:r>
            <a:r>
              <a:rPr lang="ru-RU" b="0" dirty="0" err="1">
                <a:solidFill>
                  <a:schemeClr val="accent3"/>
                </a:solidFill>
              </a:rPr>
              <a:t>Кредендо</a:t>
            </a:r>
            <a:r>
              <a:rPr lang="ru-RU" b="0" dirty="0">
                <a:solidFill>
                  <a:schemeClr val="accent3"/>
                </a:solidFill>
              </a:rPr>
              <a:t> – Ингосстрах Кредитное Страхование» </a:t>
            </a:r>
          </a:p>
          <a:p>
            <a:pPr algn="just"/>
            <a:r>
              <a:rPr lang="ru-RU" dirty="0">
                <a:solidFill>
                  <a:schemeClr val="accent3"/>
                </a:solidFill>
              </a:rPr>
              <a:t>Сокращенное наименование </a:t>
            </a:r>
            <a:r>
              <a:rPr lang="ru-RU" b="0" dirty="0">
                <a:solidFill>
                  <a:schemeClr val="accent3"/>
                </a:solidFill>
              </a:rPr>
              <a:t>– ООО «</a:t>
            </a:r>
            <a:r>
              <a:rPr lang="ru-RU" b="0" dirty="0" err="1">
                <a:solidFill>
                  <a:schemeClr val="accent3"/>
                </a:solidFill>
              </a:rPr>
              <a:t>Кредендо</a:t>
            </a:r>
            <a:r>
              <a:rPr lang="ru-RU" b="0" dirty="0">
                <a:solidFill>
                  <a:schemeClr val="accent3"/>
                </a:solidFill>
              </a:rPr>
              <a:t> – Ингосстрах Кредитное Страхование».</a:t>
            </a:r>
          </a:p>
          <a:p>
            <a:pPr algn="just"/>
            <a:r>
              <a:rPr lang="ru-RU" dirty="0">
                <a:solidFill>
                  <a:schemeClr val="accent3"/>
                </a:solidFill>
              </a:rPr>
              <a:t>Адрес местонахождения: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115054, Москва, Павелецкая площадь, д. 2, стр.1, Бизнес Центр «Павелецкая Плаза», блок А, 8 этаж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Тел./факс: (495) 795-25-72, </a:t>
            </a:r>
          </a:p>
          <a:p>
            <a:r>
              <a:rPr lang="ru-RU" dirty="0">
                <a:solidFill>
                  <a:schemeClr val="accent3"/>
                </a:solidFill>
              </a:rPr>
              <a:t>Официальный сайт: </a:t>
            </a:r>
            <a:r>
              <a:rPr lang="ru-RU" b="0" dirty="0">
                <a:solidFill>
                  <a:schemeClr val="accent3"/>
                </a:solidFill>
              </a:rPr>
              <a:t>https://www.credendo.ru (https://www.credendo.com/ru/about/credendo-ingosstrakh-credit-insurance)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ООО «</a:t>
            </a:r>
            <a:r>
              <a:rPr lang="ru-RU" b="0" dirty="0" err="1">
                <a:solidFill>
                  <a:schemeClr val="accent3"/>
                </a:solidFill>
              </a:rPr>
              <a:t>Кредендо</a:t>
            </a:r>
            <a:r>
              <a:rPr lang="ru-RU" b="0" dirty="0">
                <a:solidFill>
                  <a:schemeClr val="accent3"/>
                </a:solidFill>
              </a:rPr>
              <a:t> – Ингосстрах Кредитное Страхование» выданы лицензии на право осуществления страховой деятельности: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Лицензия СИ № 4189 на осуществление страхования, вид деятельности – добровольное имущественное страхование, вид страхования – страхование предпринимательских рисков, выдана 24 декабря 2018 года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Лицензия ПС № 4189 на осуществление перестрахования, выдана 24 декабря 2018 года.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ООО «</a:t>
            </a:r>
            <a:r>
              <a:rPr lang="ru-RU" b="0" dirty="0" err="1">
                <a:solidFill>
                  <a:schemeClr val="accent3"/>
                </a:solidFill>
              </a:rPr>
              <a:t>Кредендо</a:t>
            </a:r>
            <a:r>
              <a:rPr lang="ru-RU" b="0" dirty="0">
                <a:solidFill>
                  <a:schemeClr val="accent3"/>
                </a:solidFill>
              </a:rPr>
              <a:t> – Ингосстрах Кредитное Страхование» является членом Всероссийского союза страховщиков, свидетельство № 091 от 6 декабря 2016 года.</a:t>
            </a:r>
          </a:p>
          <a:p>
            <a:pPr algn="just"/>
            <a:r>
              <a:rPr lang="ru-RU" b="0" dirty="0">
                <a:solidFill>
                  <a:schemeClr val="accent3"/>
                </a:solidFill>
              </a:rPr>
              <a:t>Входит в состав Группы </a:t>
            </a:r>
            <a:r>
              <a:rPr lang="ru-RU" b="0" dirty="0" err="1">
                <a:solidFill>
                  <a:schemeClr val="accent3"/>
                </a:solidFill>
              </a:rPr>
              <a:t>Кредендо</a:t>
            </a:r>
            <a:r>
              <a:rPr lang="ru-RU" b="0" dirty="0">
                <a:solidFill>
                  <a:schemeClr val="accent3"/>
                </a:solidFill>
              </a:rPr>
              <a:t> и Группы ИНГО.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33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3F484B4-24F5-43E3-87E2-70C36B20E30D}"/>
              </a:ext>
            </a:extLst>
          </p:cNvPr>
          <p:cNvSpPr/>
          <p:nvPr/>
        </p:nvSpPr>
        <p:spPr>
          <a:xfrm>
            <a:off x="468000" y="751762"/>
            <a:ext cx="829554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Генеральный директор - Безденежных Алексей Валерьевич</a:t>
            </a:r>
          </a:p>
          <a:p>
            <a:pPr algn="just"/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Заместитель Генерального директора – Дмитриева Дина </a:t>
            </a:r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Энверовна</a:t>
            </a:r>
            <a:endParaRPr lang="ru-RU" sz="16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Главный бухгалтер – Алексеев Владимир Викторович</a:t>
            </a:r>
          </a:p>
          <a:p>
            <a:endParaRPr lang="ru-RU" sz="16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Совет директоров:</a:t>
            </a:r>
          </a:p>
          <a:p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Дирк</a:t>
            </a:r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Терведюв</a:t>
            </a:r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- Председатель совета директоров</a:t>
            </a: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Франк </a:t>
            </a:r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Ванвинг</a:t>
            </a:r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- Член совета директоров</a:t>
            </a: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Александр Ильяшенко - Член совета директоров</a:t>
            </a: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Татьяна Кайгородова - Член совета директоров</a:t>
            </a: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Ронни </a:t>
            </a:r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Маттон</a:t>
            </a:r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- Член совета директоров </a:t>
            </a: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Стефан Ван </a:t>
            </a:r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Бокстэль</a:t>
            </a:r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- Член совета директоров</a:t>
            </a:r>
          </a:p>
          <a:p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Органом, осуществляющим полномочия по контролю и надзору за страховой деятельностью страховых организаций является Центральный банк Российской Федерации. Адрес: ул. Неглинная, 12, Москва, 107016, </a:t>
            </a:r>
            <a:r>
              <a:rPr lang="en-US" sz="1600" dirty="0">
                <a:solidFill>
                  <a:schemeClr val="accent3"/>
                </a:solidFill>
                <a:latin typeface="Arial" panose="020B0604020202020204" pitchFamily="34" charset="0"/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http://www.cbr.ru/</a:t>
            </a:r>
            <a:endParaRPr lang="en-US" sz="1600" dirty="0">
              <a:solidFill>
                <a:schemeClr val="accent3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endParaRPr lang="en-US" sz="1600" dirty="0">
              <a:solidFill>
                <a:schemeClr val="accent3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Саморегулируемая организация в сфере страхования, членом которой является ООО «</a:t>
            </a:r>
            <a:r>
              <a:rPr lang="ru-RU" sz="1600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Кредендо</a:t>
            </a:r>
            <a:r>
              <a:rPr lang="ru-RU" sz="16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– Ингосстрах Кредитное Страхование» – Всероссийский союз страховщиков. Адрес:  ул. Люсиновская, дом 27, строение 3, Москва, 115093, </a:t>
            </a:r>
            <a:r>
              <a:rPr lang="en-US" sz="16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http://ins-union.ru</a:t>
            </a:r>
            <a:endParaRPr lang="ru-RU" sz="1600" u="sng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6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89D6-496F-458D-9019-BA3EB72374A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7D14107-10F8-4CAE-89C2-D81E6E37DF02}"/>
              </a:ext>
            </a:extLst>
          </p:cNvPr>
          <p:cNvSpPr/>
          <p:nvPr/>
        </p:nvSpPr>
        <p:spPr>
          <a:xfrm>
            <a:off x="468000" y="701238"/>
            <a:ext cx="838628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Адреса и способы направления обращений (жалоб) получателей страховых услуг: </a:t>
            </a:r>
          </a:p>
          <a:p>
            <a:pPr algn="just"/>
            <a:r>
              <a:rPr lang="en-US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ru-RU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ООО «</a:t>
            </a:r>
            <a:r>
              <a:rPr lang="ru-RU" sz="1500" u="sng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Кредендо</a:t>
            </a:r>
            <a:r>
              <a:rPr lang="ru-RU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– Ингосстрах Кредитное Страхование»:</a:t>
            </a: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По электронной почте на адрес </a:t>
            </a:r>
            <a:r>
              <a:rPr lang="en-US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info-rus@credendo.com</a:t>
            </a:r>
            <a:endParaRPr lang="en-US" sz="15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На сайте </a:t>
            </a:r>
            <a:r>
              <a:rPr lang="en-US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https://www.credendo.ru</a:t>
            </a:r>
            <a:endParaRPr lang="ru-RU" sz="15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Почтой России либо курьером по почтовому и фактическому адресу: Павелецкая площадь, д. 2, стр.1, Москва, 115054 </a:t>
            </a:r>
          </a:p>
          <a:p>
            <a:pPr algn="just"/>
            <a:r>
              <a:rPr lang="en-US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ru-RU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Центральный банк Российской Федерации:</a:t>
            </a:r>
            <a:endParaRPr lang="en-US" sz="1500" u="sng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Департамент допуска и прекращения полномочий страховых организаций. </a:t>
            </a:r>
            <a:endParaRPr lang="en-US" sz="15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Почтовый адрес: ул. Неглинная, 12, Москва, 107016 </a:t>
            </a:r>
          </a:p>
          <a:p>
            <a:pPr algn="just"/>
            <a:r>
              <a:rPr lang="en-US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ru-RU" sz="15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Всероссийский союз страховщиков: </a:t>
            </a:r>
            <a:endParaRPr lang="en-US" sz="1500" u="sng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Почтовый адрес: Люсиновская ул., 27, стр. 3, Москва, 115093</a:t>
            </a:r>
            <a:endParaRPr lang="en-US" sz="15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IV. </a:t>
            </a:r>
            <a:r>
              <a:rPr lang="ru-RU" sz="16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Путем направления заявления о защите своих прав и интересов в </a:t>
            </a:r>
            <a:r>
              <a:rPr lang="ru-RU" sz="1600" u="sng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судебные органы.</a:t>
            </a:r>
            <a:endParaRPr lang="ru-RU" sz="1500" u="sng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5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В тексте обращения (жалобы) получателей страховых услуг необходимо наличие следующей информации: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Номер договора, заключенного между потребителем страховых услуг и страховой организацией;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Изложение существа требований и фактических обстоятельств, на которых основаны заявленные требования, а также доказательства, подтверждающие эти обстоятельства;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Наименование подразделения, должности, фамилии, имени, отчества (при наличие) работника страховой организации, действия (бездействия) которого обжалуются;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Копии документов, подтверждающие изложенные в обращении обстоятельства</a:t>
            </a:r>
            <a:endParaRPr lang="ru-RU" sz="15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2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027131"/>
      </p:ext>
    </p:extLst>
  </p:cSld>
  <p:clrMapOvr>
    <a:masterClrMapping/>
  </p:clrMapOvr>
</p:sld>
</file>

<file path=ppt/theme/theme1.xml><?xml version="1.0" encoding="utf-8"?>
<a:theme xmlns:a="http://schemas.openxmlformats.org/drawingml/2006/main" name="CM_PowerPointTemplate">
  <a:themeElements>
    <a:clrScheme name="CREDENDO PALETTE">
      <a:dk1>
        <a:srgbClr val="685648"/>
      </a:dk1>
      <a:lt1>
        <a:srgbClr val="FFFFFF"/>
      </a:lt1>
      <a:dk2>
        <a:srgbClr val="E3681F"/>
      </a:dk2>
      <a:lt2>
        <a:srgbClr val="FFFFFF"/>
      </a:lt2>
      <a:accent1>
        <a:srgbClr val="AE2D15"/>
      </a:accent1>
      <a:accent2>
        <a:srgbClr val="E19A1E"/>
      </a:accent2>
      <a:accent3>
        <a:srgbClr val="250201"/>
      </a:accent3>
      <a:accent4>
        <a:srgbClr val="702700"/>
      </a:accent4>
      <a:accent5>
        <a:srgbClr val="E3681F"/>
      </a:accent5>
      <a:accent6>
        <a:srgbClr val="C6B8AF"/>
      </a:accent6>
      <a:hlink>
        <a:srgbClr val="685648"/>
      </a:hlink>
      <a:folHlink>
        <a:srgbClr val="68564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729</Words>
  <Application>Microsoft Office PowerPoint</Application>
  <PresentationFormat>Экран (4:3)</PresentationFormat>
  <Paragraphs>55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Gungsuh</vt:lpstr>
      <vt:lpstr>Arial</vt:lpstr>
      <vt:lpstr>Calibri</vt:lpstr>
      <vt:lpstr>CM_PowerPointTemplate</vt:lpstr>
      <vt:lpstr>ООО «Кредендо – Ингосстрах Кредитное Страхование»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ONDD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Title Set in 32pt in Arial bold</dc:title>
  <dc:creator>Marijke Van Gucht</dc:creator>
  <dc:description>Built by: www.mediasterling.com</dc:description>
  <cp:lastModifiedBy>Kirillov Sergey</cp:lastModifiedBy>
  <cp:revision>48</cp:revision>
  <cp:lastPrinted>2019-03-13T10:53:06Z</cp:lastPrinted>
  <dcterms:created xsi:type="dcterms:W3CDTF">2014-05-27T14:53:57Z</dcterms:created>
  <dcterms:modified xsi:type="dcterms:W3CDTF">2019-04-29T09:25:31Z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2.3</vt:lpwstr>
  </property>
  <property fmtid="{D5CDD505-2E9C-101B-9397-08002B2CF9AE}" pid="3" name="MS_ClientFolder">
    <vt:lpwstr>English (UK)</vt:lpwstr>
  </property>
</Properties>
</file>